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5" r:id="rId5"/>
    <p:sldId id="260" r:id="rId6"/>
    <p:sldId id="261" r:id="rId7"/>
    <p:sldId id="262" r:id="rId8"/>
    <p:sldId id="267" r:id="rId9"/>
    <p:sldId id="268" r:id="rId10"/>
    <p:sldId id="263" r:id="rId11"/>
    <p:sldId id="264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D6A615-1A21-4596-8B80-17F6131ECD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400A9C2-C1E9-444B-B3EB-35E8559CB7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A337DE-A30A-4451-9F20-738FF053C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887AFF-FDCB-4DF8-8530-12F148B72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84876B-20A7-4903-8065-8902A77AD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76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E7533B-4CE9-405F-9A33-6638F4C86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4B6ACA-EB6A-45DB-A98C-6C385BFF3D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6A230A-9F56-4384-9C35-CE5BA1685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C92DCA-185E-45BA-AA51-1611186D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63878E-E994-48FD-9B5E-608DC8088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002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3AC5F26-FC20-4EAE-A4FE-1C01BBCA25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89940B0-1A9C-4EA5-9857-6E750D3489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A7447D-4912-4054-A51F-B410623D3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41BA9F1-1942-44E4-B1F0-2DD87584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87D8AD-94D0-44F3-AA9F-FE1D2674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689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FD7CD-596B-4B9E-B681-4167FDFA3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696A9F-52F1-4C70-8E5A-B5FB47222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D03C10-89BF-4B97-A58A-133033B1E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9FE900-6F97-46FB-838A-DE4302EED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731520-97E6-4F39-B0DC-58DF70AD5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5937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A67E51-C56A-4FFD-A990-078C832B3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17CAB0-A5E8-4582-B320-E1E928680A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9FA731-18D9-4CF3-915D-1958FE905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08BA839-53D1-4645-841F-7E11CC017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38EBDC-0A23-4853-BC5E-D72B40FA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13866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05E171-9BF9-476F-8B68-A55D8EBEB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D015DB-D2C7-463A-8407-E544D4EAC1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DF6EE60-69F6-4896-9567-F1B04CF79F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1B768D6-BA47-4080-A4E1-02871CC69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C3185D2-8BDB-4F1D-A5AA-B4A424B6D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51E236-C160-4261-8921-A7F937EA2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618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F37D8F-0CF4-4048-9F26-47308790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717C6A3-BAA5-4645-950C-104C5BCC3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5FA2C75-FDEE-4E01-96F1-156F7BDA5C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B3F2BF0-3B7A-4DFF-8581-34818BB39B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85B39EC-6859-4E6E-B3A9-2D50632D5C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B33E73C-47C9-4632-953C-BB3735C446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33E7DB6-5D71-44F5-AA96-F65DEE291B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0EA4E13-D14D-4E6B-A203-7A6CBAB5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296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BA2FB1-5C1D-49C0-9D9B-AD29AA61BE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C264FF3-1D88-4C23-BB0B-9BF56C410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FBEAEE8-57D3-4F7D-8C13-AEF77FA75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F0C9519-FA14-4DDC-A3AB-542C27461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166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72E2B40-36F8-4A69-BDEC-B2B473933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74F75B7-15AA-40C7-80DD-06915AC83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A8610F-AFF2-4484-AB23-7A9F95BEF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381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6CADE5-D718-4339-97BB-069986333B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E8621F-DCC2-4843-84A9-E4E2AD10BC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BE68F3-C055-49DE-A321-626575D05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EB15EB4-EF83-46FB-802B-33BD887115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B1DC1C3-9D3C-4895-AA05-E03F0E148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1C8D8C-7B0C-4CEC-A4D6-9DAD0DC73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1892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A99492-56F6-414E-AAD2-1B7750F38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D45F2DB-0A4D-452C-A118-4E97A05C02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6C83335-0245-4569-8CD9-E7E685382A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0F12025-069B-4670-81B1-DF33C534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EBECAF-84CB-4D01-8BB0-1AF6A0C8C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095D466-E7F3-4633-BF0A-E2617E3E7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9271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11070F-0487-475E-97B4-E3421C0A1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A14A78-FEEA-487F-A040-9028118DF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F2B10D-9FB4-4371-B300-2A6830E117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2BC073-57E0-4675-8E29-9F690995B478}" type="datetimeFigureOut">
              <a:rPr lang="zh-CN" altLang="en-US" smtClean="0"/>
              <a:t>2019/7/9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45D2952-1EFC-4094-9450-9E2BB0FA02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67D89A-3F82-4854-9BF9-A0EFF5B79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044C0C-1A03-4B58-A3D0-E97546EE51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021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CBFDB5-5AF2-4BFA-B952-E29371CDF1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03251" y="3252872"/>
            <a:ext cx="7185498" cy="669486"/>
          </a:xfrm>
        </p:spPr>
        <p:txBody>
          <a:bodyPr>
            <a:normAutofit/>
          </a:bodyPr>
          <a:lstStyle/>
          <a:p>
            <a:r>
              <a:rPr lang="en-US" altLang="zh-CN" sz="3200" b="1" dirty="0">
                <a:latin typeface="Consolas" panose="020B0609020204030204" pitchFamily="49" charset="0"/>
              </a:rPr>
              <a:t>INTRODUCTION</a:t>
            </a:r>
            <a:endParaRPr lang="zh-CN" altLang="en-US" sz="3200" b="1" dirty="0">
              <a:latin typeface="Consolas" panose="020B0609020204030204" pitchFamily="49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F5AB836-0037-4167-9700-FD06147F3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66346"/>
            <a:ext cx="9144000" cy="1655762"/>
          </a:xfrm>
        </p:spPr>
        <p:txBody>
          <a:bodyPr>
            <a:normAutofit/>
          </a:bodyPr>
          <a:lstStyle/>
          <a:p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自我介绍</a:t>
            </a:r>
          </a:p>
        </p:txBody>
      </p:sp>
    </p:spTree>
    <p:extLst>
      <p:ext uri="{BB962C8B-B14F-4D97-AF65-F5344CB8AC3E}">
        <p14:creationId xmlns:p14="http://schemas.microsoft.com/office/powerpoint/2010/main" val="39217619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A76F71-BC82-4259-A2E2-7BD38EA1C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b="1" dirty="0">
                <a:latin typeface="Consolas" panose="020B0609020204030204" pitchFamily="49" charset="0"/>
              </a:rPr>
              <a:t>Experience </a:t>
            </a:r>
            <a:endParaRPr lang="zh-CN" altLang="en-US" sz="4800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29F615-597A-47E4-A2A7-A21332B87A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7335"/>
            <a:ext cx="10515600" cy="5085539"/>
          </a:xfrm>
        </p:spPr>
        <p:txBody>
          <a:bodyPr>
            <a:normAutofit/>
          </a:bodyPr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大一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学习娱乐两不误，不宅不浪好学生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大二、大三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大创，数学建模，蓝桥杯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大数据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没有项目经验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lvl="1" indent="0">
              <a:buNone/>
            </a:pP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zh-CN" alt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4373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3B091-BE43-43D1-9AB3-7368F39F6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8478" y="272374"/>
            <a:ext cx="10595043" cy="1000025"/>
          </a:xfrm>
        </p:spPr>
        <p:txBody>
          <a:bodyPr>
            <a:normAutofit/>
          </a:bodyPr>
          <a:lstStyle/>
          <a:p>
            <a:r>
              <a:rPr lang="en-US" altLang="zh-CN" sz="4800" b="1" dirty="0">
                <a:latin typeface="Consolas" panose="020B0609020204030204" pitchFamily="49" charset="0"/>
              </a:rPr>
              <a:t>Temporary future</a:t>
            </a:r>
            <a:endParaRPr lang="zh-CN" altLang="en-US" sz="4800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7EADD-37DF-44F7-A928-296BB3553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8478" y="1476680"/>
            <a:ext cx="10515600" cy="3552519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考研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缓冲，更高的门槛，更好的工作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计算机等级考试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级，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级，提高自己的实力</a:t>
            </a:r>
            <a:endParaRPr lang="en-US" altLang="zh-CN" dirty="0"/>
          </a:p>
          <a:p>
            <a:pPr marL="0" indent="0">
              <a:lnSpc>
                <a:spcPct val="150000"/>
              </a:lnSpc>
              <a:buNone/>
            </a:pP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64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1B36CE-56E5-4BA6-9C58-0B6BA2FA5C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643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8000" b="1" dirty="0"/>
              <a:t>Thanks</a:t>
            </a:r>
            <a:endParaRPr lang="zh-CN" alt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2686267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92E0-9A74-423B-A71B-876430D79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Consolas" panose="020B0609020204030204" pitchFamily="49" charset="0"/>
              </a:rPr>
              <a:t>CONTENTS</a:t>
            </a:r>
            <a:endParaRPr lang="zh-CN" altLang="en-US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019363-0C9F-4D17-B6B2-9828192DD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zh-CN" altLang="en-US" b="1" dirty="0"/>
              <a:t>个人信息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en-US" b="1" dirty="0"/>
              <a:t>个人经历</a:t>
            </a:r>
            <a:endParaRPr lang="en-US" altLang="zh-CN" b="1" dirty="0"/>
          </a:p>
          <a:p>
            <a:pPr>
              <a:lnSpc>
                <a:spcPct val="200000"/>
              </a:lnSpc>
            </a:pPr>
            <a:r>
              <a:rPr lang="zh-CN" altLang="en-US" b="1" dirty="0"/>
              <a:t>未来规划</a:t>
            </a:r>
          </a:p>
        </p:txBody>
      </p:sp>
    </p:spTree>
    <p:extLst>
      <p:ext uri="{BB962C8B-B14F-4D97-AF65-F5344CB8AC3E}">
        <p14:creationId xmlns:p14="http://schemas.microsoft.com/office/powerpoint/2010/main" val="33798976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9A92E0-9A74-423B-A71B-876430D79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Consolas" panose="020B0609020204030204" pitchFamily="49" charset="0"/>
              </a:rPr>
              <a:t>Information</a:t>
            </a:r>
            <a:endParaRPr lang="zh-CN" altLang="en-US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019363-0C9F-4D17-B6B2-9828192DD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zh-CN" altLang="en-US" b="1" dirty="0"/>
              <a:t>张国权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b="1" dirty="0"/>
              <a:t>湖北荆州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b="1" dirty="0"/>
              <a:t>处女座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zh-CN" altLang="en-US" b="1" dirty="0"/>
              <a:t>计科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en-US" altLang="zh-CN" b="1" dirty="0"/>
              <a:t>1998</a:t>
            </a:r>
            <a:r>
              <a:rPr lang="zh-CN" altLang="en-US" b="1" dirty="0"/>
              <a:t>年出生</a:t>
            </a:r>
            <a:endParaRPr lang="en-US" altLang="zh-CN" b="1" dirty="0"/>
          </a:p>
          <a:p>
            <a:pPr>
              <a:lnSpc>
                <a:spcPct val="100000"/>
              </a:lnSpc>
            </a:pPr>
            <a:r>
              <a:rPr lang="en-US" altLang="zh-CN" b="1" dirty="0"/>
              <a:t>QQ 2587709110</a:t>
            </a:r>
          </a:p>
          <a:p>
            <a:pPr>
              <a:lnSpc>
                <a:spcPct val="100000"/>
              </a:lnSpc>
            </a:pPr>
            <a:endParaRPr lang="en-US" altLang="zh-CN" b="1" dirty="0"/>
          </a:p>
          <a:p>
            <a:pPr marL="0" indent="0">
              <a:lnSpc>
                <a:spcPct val="100000"/>
              </a:lnSpc>
              <a:buNone/>
            </a:pP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38210961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3F20E0-1BFB-420D-9513-BEFF1F28C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b="1" dirty="0">
                <a:latin typeface="Consolas" panose="020B0609020204030204" pitchFamily="49" charset="0"/>
              </a:rPr>
              <a:t>Skill</a:t>
            </a:r>
            <a:endParaRPr lang="zh-CN" altLang="en-US" sz="4800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CD6BD0-CB6F-4DA4-BFA4-0CB130B7F4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5701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2400" dirty="0"/>
              <a:t>C</a:t>
            </a:r>
            <a:r>
              <a:rPr lang="zh-CN" altLang="en-US" sz="2400" dirty="0"/>
              <a:t>、</a:t>
            </a:r>
            <a:r>
              <a:rPr lang="en-US" altLang="zh-CN" sz="2400" dirty="0"/>
              <a:t>C++</a:t>
            </a:r>
            <a:r>
              <a:rPr lang="zh-CN" altLang="en-US" sz="2400" dirty="0"/>
              <a:t>掌握比较好</a:t>
            </a:r>
            <a:endParaRPr lang="en-US" altLang="zh-CN" sz="2400" dirty="0"/>
          </a:p>
          <a:p>
            <a:r>
              <a:rPr lang="zh-CN" altLang="en-US" sz="2400" dirty="0"/>
              <a:t>会写一些简单的</a:t>
            </a:r>
            <a:r>
              <a:rPr lang="en-US" altLang="zh-CN" sz="2400" dirty="0"/>
              <a:t>SQL</a:t>
            </a:r>
            <a:r>
              <a:rPr lang="zh-CN" altLang="en-US" sz="2400" dirty="0"/>
              <a:t>语句</a:t>
            </a:r>
            <a:endParaRPr lang="en-US" altLang="zh-CN" sz="2400" dirty="0"/>
          </a:p>
          <a:p>
            <a:r>
              <a:rPr lang="zh-CN" altLang="en-US" sz="2400" dirty="0"/>
              <a:t>大数据</a:t>
            </a:r>
            <a:r>
              <a:rPr lang="en-US" altLang="zh-CN" sz="2400" dirty="0"/>
              <a:t>Hadoop</a:t>
            </a:r>
            <a:r>
              <a:rPr lang="zh-CN" altLang="en-US" sz="2400" dirty="0"/>
              <a:t>平台的搭建</a:t>
            </a:r>
            <a:endParaRPr lang="en-US" altLang="zh-CN" sz="2400" dirty="0"/>
          </a:p>
          <a:p>
            <a:r>
              <a:rPr lang="en-US" altLang="zh-CN" sz="2400" dirty="0"/>
              <a:t>Linux</a:t>
            </a:r>
            <a:r>
              <a:rPr lang="zh-CN" altLang="en-US" sz="2400" dirty="0"/>
              <a:t>常用命令的使用</a:t>
            </a:r>
            <a:endParaRPr lang="en-US" altLang="zh-CN" sz="2400" dirty="0"/>
          </a:p>
          <a:p>
            <a:r>
              <a:rPr lang="zh-CN" altLang="en-US" sz="2400" dirty="0"/>
              <a:t>做饭</a:t>
            </a:r>
            <a:endParaRPr lang="en-US" altLang="zh-CN" sz="2400" dirty="0"/>
          </a:p>
          <a:p>
            <a:r>
              <a:rPr lang="en-US" altLang="zh-CN" sz="2400" dirty="0"/>
              <a:t>……</a:t>
            </a:r>
          </a:p>
          <a:p>
            <a:endParaRPr lang="en-US" altLang="zh-CN" sz="2400" dirty="0"/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2501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526250-69E6-472A-9158-75B4074B5F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098" y="500062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800" b="1" dirty="0">
                <a:latin typeface="Consolas" panose="020B0609020204030204" pitchFamily="49" charset="0"/>
              </a:rPr>
              <a:t>Interest</a:t>
            </a:r>
            <a:endParaRPr lang="zh-CN" altLang="en-US" sz="4800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389573-2013-4C91-8F58-67AE33FFD5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098" y="1674447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4800" b="1" dirty="0">
                <a:latin typeface="+mn-ea"/>
              </a:rPr>
              <a:t>学习</a:t>
            </a:r>
            <a:endParaRPr lang="en-US" altLang="zh-CN" sz="4800" b="1" dirty="0">
              <a:latin typeface="+mn-ea"/>
            </a:endParaRPr>
          </a:p>
          <a:p>
            <a:pPr marL="0" indent="0">
              <a:buNone/>
            </a:pPr>
            <a:endParaRPr lang="zh-CN" altLang="en-US" sz="4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2F962C0-AA98-4F85-A7C2-BFFC391D77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984" y="1674447"/>
            <a:ext cx="6590135" cy="500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7313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4E8387-8E07-4414-94B0-408BB8C1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65756"/>
            <a:ext cx="10515600" cy="1325563"/>
          </a:xfrm>
        </p:spPr>
        <p:txBody>
          <a:bodyPr/>
          <a:lstStyle/>
          <a:p>
            <a:r>
              <a:rPr lang="en-US" altLang="zh-CN" b="1" dirty="0">
                <a:latin typeface="Consolas" panose="020B0609020204030204" pitchFamily="49" charset="0"/>
              </a:rPr>
              <a:t>Another interest</a:t>
            </a:r>
            <a:endParaRPr lang="zh-CN" altLang="en-US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777DD6A-43A2-4516-B973-D34D50063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039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4800" b="1" u="sng" dirty="0">
                <a:latin typeface="宋体" panose="02010600030101010101" pitchFamily="2" charset="-122"/>
                <a:ea typeface="宋体" panose="02010600030101010101" pitchFamily="2" charset="-122"/>
              </a:rPr>
              <a:t>跑步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662C3B-EA31-4BED-8D70-61F67BD4B7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29" t="-605" r="1786" b="68340"/>
          <a:stretch/>
        </p:blipFill>
        <p:spPr>
          <a:xfrm>
            <a:off x="933495" y="2617708"/>
            <a:ext cx="5983193" cy="390301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6B5A875-9C61-44F7-A628-9C5996DBAE0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4962" r="-2846" b="15491"/>
          <a:stretch/>
        </p:blipFill>
        <p:spPr>
          <a:xfrm>
            <a:off x="7315200" y="420920"/>
            <a:ext cx="3943305" cy="6099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6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2130E17-B7C2-4F46-8BF4-02C5758FA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919" y="15134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4800" b="1" dirty="0">
                <a:latin typeface="Consolas" panose="020B0609020204030204" pitchFamily="49" charset="0"/>
              </a:rPr>
              <a:t>Relax </a:t>
            </a:r>
            <a:endParaRPr lang="zh-CN" altLang="en-US" sz="4800" b="1" dirty="0">
              <a:latin typeface="Consolas" panose="020B0609020204030204" pitchFamily="49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A7BB07-5A32-48D1-BF46-F9E1981425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5802"/>
            <a:ext cx="10515600" cy="4351338"/>
          </a:xfrm>
        </p:spPr>
        <p:txBody>
          <a:bodyPr>
            <a:normAutofit/>
          </a:bodyPr>
          <a:lstStyle/>
          <a:p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游戏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6E91D9-4832-4B4D-82F7-8B33175386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6911" y="483159"/>
            <a:ext cx="7110335" cy="35551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7C983C04-5193-4C42-8D2F-3331E4FEA8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602" y="2723566"/>
            <a:ext cx="7538618" cy="3769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75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745AC3E-2D9C-4339-9A04-644F31EF2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5476" y="591463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zh-CN" altLang="en-US" sz="4800" b="1" dirty="0"/>
              <a:t>动漫</a:t>
            </a:r>
            <a:endParaRPr lang="en-US" altLang="zh-CN" sz="4800" b="1" dirty="0"/>
          </a:p>
          <a:p>
            <a:pPr lvl="1"/>
            <a:r>
              <a:rPr lang="zh-CN" altLang="en-US" sz="2800" b="1" dirty="0"/>
              <a:t>海贼王，火影，死神，家庭教师，进击的巨人，罪恶王冠， 东京食尸鬼，妖精的尾巴，青之驱魔师，恶魔奶爸，全职猎人，叛逆的鲁鲁修，寄生兽，终结的炽天使，斩</a:t>
            </a:r>
            <a:r>
              <a:rPr lang="en-US" altLang="zh-CN" sz="2800" b="1" dirty="0"/>
              <a:t>.</a:t>
            </a:r>
            <a:r>
              <a:rPr lang="zh-CN" altLang="en-US" sz="2800" b="1" dirty="0"/>
              <a:t>赤红之瞳，       只有神知道的世界，刀剑神域，千与千寻</a:t>
            </a:r>
            <a:r>
              <a:rPr lang="en-US" altLang="zh-CN" sz="2800" b="1" dirty="0"/>
              <a:t>…</a:t>
            </a:r>
          </a:p>
          <a:p>
            <a:pPr marL="457200" lvl="1" indent="0">
              <a:buNone/>
            </a:pPr>
            <a:endParaRPr lang="en-US" altLang="zh-CN" sz="2800" b="1" dirty="0"/>
          </a:p>
          <a:p>
            <a:pPr lvl="1"/>
            <a:r>
              <a:rPr lang="zh-CN" altLang="en-US" sz="2800" b="1" dirty="0"/>
              <a:t>侠岚，魁拔，秦时明月，一人之下，镇魂街，星游记，我是江小白，纳米核心，端脑，勇者大冒险，全职高手，武庚纪，血色苍穹，择天记，十万个冷笑话，尸兄，不良人，灵域，从前有座灵剑山，画江湖之灵主</a:t>
            </a:r>
            <a:r>
              <a:rPr lang="en-US" altLang="zh-CN" sz="2800" b="1" dirty="0"/>
              <a:t>…</a:t>
            </a:r>
            <a:endParaRPr lang="zh-CN" altLang="en-US" sz="2800" b="1" dirty="0"/>
          </a:p>
        </p:txBody>
      </p:sp>
      <p:sp>
        <p:nvSpPr>
          <p:cNvPr id="4" name="AutoShape 2" descr="ç¸å³å¾ç">
            <a:extLst>
              <a:ext uri="{FF2B5EF4-FFF2-40B4-BE49-F238E27FC236}">
                <a16:creationId xmlns:a16="http://schemas.microsoft.com/office/drawing/2014/main" id="{14D58374-8648-4D73-9308-9B3F54B5579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" name="AutoShape 4" descr="https://s2.sinaimg.cn/large/001oOLT7zy6KHNLUQil11">
            <a:extLst>
              <a:ext uri="{FF2B5EF4-FFF2-40B4-BE49-F238E27FC236}">
                <a16:creationId xmlns:a16="http://schemas.microsoft.com/office/drawing/2014/main" id="{6428E408-3437-4B3B-BA57-2EA44EE0E94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1265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E6F103-22E8-40AD-86CD-5016BC837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82B043-4F78-451F-9AE6-EBF1E5239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61EDE1-1E44-4924-A564-0CFCD59AEE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61" y="402598"/>
            <a:ext cx="5493422" cy="302640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7428558-F605-4369-B9AE-5B510C791C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878" y="402598"/>
            <a:ext cx="5636922" cy="336357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F25C840-9282-4FBF-B3F4-CCDE931943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12032"/>
            <a:ext cx="6264183" cy="332260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6CDD337-EF7E-4291-964C-55D56DDD0B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0205" y="3221516"/>
            <a:ext cx="6020322" cy="370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50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272</Words>
  <Application>Microsoft Office PowerPoint</Application>
  <PresentationFormat>宽屏</PresentationFormat>
  <Paragraphs>47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宋体</vt:lpstr>
      <vt:lpstr>Arial</vt:lpstr>
      <vt:lpstr>Consolas</vt:lpstr>
      <vt:lpstr>Office 主题​​</vt:lpstr>
      <vt:lpstr>INTRODUCTION</vt:lpstr>
      <vt:lpstr>CONTENTS</vt:lpstr>
      <vt:lpstr>Information</vt:lpstr>
      <vt:lpstr>Skill</vt:lpstr>
      <vt:lpstr>Interest</vt:lpstr>
      <vt:lpstr>Another interest</vt:lpstr>
      <vt:lpstr>Relax </vt:lpstr>
      <vt:lpstr>PowerPoint 演示文稿</vt:lpstr>
      <vt:lpstr>PowerPoint 演示文稿</vt:lpstr>
      <vt:lpstr>Experience </vt:lpstr>
      <vt:lpstr>Temporary future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</dc:title>
  <dc:creator>Z 国权</dc:creator>
  <cp:lastModifiedBy>Z 国权</cp:lastModifiedBy>
  <cp:revision>24</cp:revision>
  <dcterms:created xsi:type="dcterms:W3CDTF">2019-07-09T06:46:42Z</dcterms:created>
  <dcterms:modified xsi:type="dcterms:W3CDTF">2019-07-09T13:07:00Z</dcterms:modified>
</cp:coreProperties>
</file>

<file path=docProps/thumbnail.jpeg>
</file>